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83" r:id="rId3"/>
    <p:sldId id="284" r:id="rId4"/>
    <p:sldId id="286" r:id="rId5"/>
    <p:sldId id="287" r:id="rId6"/>
    <p:sldId id="289" r:id="rId7"/>
    <p:sldId id="290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6" autoAdjust="0"/>
    <p:restoredTop sz="95018" autoAdjust="0"/>
  </p:normalViewPr>
  <p:slideViewPr>
    <p:cSldViewPr>
      <p:cViewPr>
        <p:scale>
          <a:sx n="100" d="100"/>
          <a:sy n="100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CB70E0-FC5A-4674-9C4B-183CB5968C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0562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3124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78475"/>
            <a:ext cx="31242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43600" y="350838"/>
            <a:ext cx="1828800" cy="5516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5334000" cy="5516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7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4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684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3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3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9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87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637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025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25" dirty="0" smtClean="0">
                <a:effectLst/>
                <a:latin typeface="Times New Roman"/>
                <a:ea typeface="Calibri"/>
                <a:cs typeface="Times New Roman"/>
              </a:rPr>
              <a:t>Мы верим в то, что окружающую среду можно спасти, </a:t>
            </a:r>
            <a:r>
              <a:rPr lang="ru-RU" b="1" spc="25" dirty="0" smtClean="0">
                <a:latin typeface="Times New Roman"/>
                <a:ea typeface="Calibri"/>
                <a:cs typeface="Times New Roman"/>
              </a:rPr>
              <a:t>соблюдая</a:t>
            </a:r>
            <a:r>
              <a:rPr lang="ru-RU" b="1" spc="25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b="1" spc="25" dirty="0" smtClean="0">
                <a:effectLst/>
                <a:latin typeface="Times New Roman"/>
                <a:ea typeface="Calibri"/>
                <a:cs typeface="Times New Roman"/>
              </a:rPr>
              <a:t>экологические традиции.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356992"/>
            <a:ext cx="4176462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5"/>
            <a:ext cx="6480720" cy="516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5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363272" cy="98993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Цель</a:t>
            </a:r>
            <a:r>
              <a:rPr lang="ru-RU" sz="2800" b="1" dirty="0">
                <a:solidFill>
                  <a:schemeClr val="bg1"/>
                </a:solidFill>
              </a:rPr>
              <a:t>: оказать позитивное влияние на сверстников при выборе ими жизненных ценностей.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/>
          </a:p>
        </p:txBody>
      </p:sp>
      <p:pic>
        <p:nvPicPr>
          <p:cNvPr id="3" name="Рисунок 2" descr="C:\Users\Ольга\Desktop\эк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57636"/>
            <a:ext cx="2194495" cy="309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Ольга\Desktop\экофото\лиз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179762" cy="30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esktop\экофото\лиз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47" y="2598068"/>
            <a:ext cx="210439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\Desktop\экофото\таня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2177033" cy="284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Убираем территорию</a:t>
            </a:r>
            <a:endParaRPr lang="ru-RU" dirty="0"/>
          </a:p>
        </p:txBody>
      </p:sp>
      <p:pic>
        <p:nvPicPr>
          <p:cNvPr id="3" name="Рисунок 2" descr="C:\Users\Ольга\AppData\Local\Microsoft\Windows\INetCache\Content.Word\IMG_20211018_1329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95" y="1873448"/>
            <a:ext cx="223837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Ольга\AppData\Local\Microsoft\Windows\INetCache\Content.Word\IMG_20211018_1318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2660"/>
            <a:ext cx="240030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AppData\Local\Microsoft\Windows\INetCache\Content.Word\IMG_20211018_1331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40" y="2852936"/>
            <a:ext cx="240030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\Desktop\экофото\уборка территории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68623"/>
            <a:ext cx="2236093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5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315200" cy="1998042"/>
          </a:xfrm>
        </p:spPr>
        <p:txBody>
          <a:bodyPr/>
          <a:lstStyle/>
          <a:p>
            <a:r>
              <a:rPr lang="ru-RU" sz="2400" dirty="0" smtClean="0"/>
              <a:t>Сажаем тюльпаны у памятника Герою  СССР Дудыкину Е.П., уроженцу нашего хутора. В </a:t>
            </a:r>
            <a:r>
              <a:rPr lang="ru-RU" sz="2400" dirty="0" smtClean="0"/>
              <a:t>18 </a:t>
            </a:r>
            <a:r>
              <a:rPr lang="ru-RU" sz="2400" dirty="0" smtClean="0"/>
              <a:t>лет ушедшему на фронт и погибшему  во время Великой Отечественной войны. Его имя носит наша школа.</a:t>
            </a:r>
            <a:endParaRPr lang="ru-RU" sz="2400" dirty="0"/>
          </a:p>
        </p:txBody>
      </p:sp>
      <p:pic>
        <p:nvPicPr>
          <p:cNvPr id="4" name="Объект 3" descr="C:\Users\Ольга\Desktop\экофото\cажаем тюльпан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3258"/>
            <a:ext cx="3024553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esktop\экофото\gfvznybr n.kmgf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74320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\Desktop\экофото\у Кудрявцев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6" y="2060848"/>
            <a:ext cx="2524125" cy="330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9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7315200" cy="1133946"/>
          </a:xfrm>
        </p:spPr>
        <p:txBody>
          <a:bodyPr/>
          <a:lstStyle/>
          <a:p>
            <a:pPr algn="ctr"/>
            <a:r>
              <a:rPr lang="ru-RU" sz="2800" b="1" dirty="0" smtClean="0"/>
              <a:t>Анкетирование. Собираем  информацию для будущего проекта по экологии</a:t>
            </a:r>
            <a:endParaRPr lang="ru-RU" sz="2800" b="1" dirty="0"/>
          </a:p>
        </p:txBody>
      </p:sp>
      <p:pic>
        <p:nvPicPr>
          <p:cNvPr id="3" name="Рисунок 2" descr="C:\Users\Ольга\Desktop\экофото\анкетирование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" y="2348880"/>
            <a:ext cx="2857500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Ольга\Downloads\IMG_20211030_0125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02" y="2060848"/>
            <a:ext cx="230505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ownloads\IMG_20211030_0128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1800225"/>
            <a:ext cx="2657475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5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Сажаем деревья</a:t>
            </a:r>
            <a:endParaRPr lang="ru-RU" sz="3200" dirty="0"/>
          </a:p>
        </p:txBody>
      </p:sp>
      <p:pic>
        <p:nvPicPr>
          <p:cNvPr id="3" name="Рисунок 2" descr="C:\Users\Ольга\Downloads\IMG_20211030_0108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68" y="3861048"/>
            <a:ext cx="252028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Ольга\Downloads\IMG_20211030_0107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73304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ownloads\IMG_20211030_0105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3"/>
            <a:ext cx="2629272" cy="273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Ольга\Downloads\IMG_20211030_0104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24" y="1124743"/>
            <a:ext cx="2371725" cy="266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7 класс экология фото\IMG-20210410-WA00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64446"/>
            <a:ext cx="2495550" cy="290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7 класс экология фото\IMG-20210429-WA000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" y="3933056"/>
            <a:ext cx="2257053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1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Мы только вначале пути, но мы уже с него не свернем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545921"/>
            <a:ext cx="4464496" cy="376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 вокруг свое, родное: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Горы, степи и леса: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Рек сверканье голубое,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Голубые небеса.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Каждый город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Сердцу дорог,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Дорог каждый сельский дом.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Все в боях когда-то взято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упрочено трудом!</a:t>
            </a:r>
            <a:endParaRPr lang="ru-RU" dirty="0"/>
          </a:p>
        </p:txBody>
      </p:sp>
      <p:pic>
        <p:nvPicPr>
          <p:cNvPr id="4" name="Рисунок 3" descr="C:\Users\Ольга\Downloads\IMG_20211026_1344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80474"/>
            <a:ext cx="2664296" cy="286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ownloads\IMG_20211026_1328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3048"/>
            <a:ext cx="2808312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8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151</TotalTime>
  <Words>79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powerpoint-template</vt:lpstr>
      <vt:lpstr>Презентация PowerPoint</vt:lpstr>
      <vt:lpstr> Цель: оказать позитивное влияние на сверстников при выборе ими жизненных ценностей. </vt:lpstr>
      <vt:lpstr>Убираем территорию</vt:lpstr>
      <vt:lpstr>Сажаем тюльпаны у памятника Герою  СССР Дудыкину Е.П., уроженцу нашего хутора. В 18 лет ушедшему на фронт и погибшему  во время Великой Отечественной войны. Его имя носит наша школа.</vt:lpstr>
      <vt:lpstr>Анкетирование. Собираем  информацию для будущего проекта по экологии</vt:lpstr>
      <vt:lpstr>Сажаем деревья</vt:lpstr>
      <vt:lpstr>Мы только вначале пути, но мы уже с него не свернем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Ольга</dc:creator>
  <cp:lastModifiedBy>Ольга</cp:lastModifiedBy>
  <cp:revision>22</cp:revision>
  <dcterms:created xsi:type="dcterms:W3CDTF">2021-10-29T20:35:39Z</dcterms:created>
  <dcterms:modified xsi:type="dcterms:W3CDTF">2022-03-24T02:48:15Z</dcterms:modified>
</cp:coreProperties>
</file>